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FBEE-05DF-4155-ADF5-22AC7004171B}" type="datetimeFigureOut">
              <a:rPr lang="pt-BR" smtClean="0"/>
              <a:pPr/>
              <a:t>23/11/2010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CDD2-0930-4C13-9E18-903F1810DF3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FBEE-05DF-4155-ADF5-22AC7004171B}" type="datetimeFigureOut">
              <a:rPr lang="pt-BR" smtClean="0"/>
              <a:pPr/>
              <a:t>23/11/2010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CDD2-0930-4C13-9E18-903F1810DF3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FBEE-05DF-4155-ADF5-22AC7004171B}" type="datetimeFigureOut">
              <a:rPr lang="pt-BR" smtClean="0"/>
              <a:pPr/>
              <a:t>23/11/2010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CDD2-0930-4C13-9E18-903F1810DF3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FBEE-05DF-4155-ADF5-22AC7004171B}" type="datetimeFigureOut">
              <a:rPr lang="pt-BR" smtClean="0"/>
              <a:pPr/>
              <a:t>23/11/2010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CDD2-0930-4C13-9E18-903F1810DF3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FBEE-05DF-4155-ADF5-22AC7004171B}" type="datetimeFigureOut">
              <a:rPr lang="pt-BR" smtClean="0"/>
              <a:pPr/>
              <a:t>23/11/2010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CDD2-0930-4C13-9E18-903F1810DF3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FBEE-05DF-4155-ADF5-22AC7004171B}" type="datetimeFigureOut">
              <a:rPr lang="pt-BR" smtClean="0"/>
              <a:pPr/>
              <a:t>23/11/2010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CDD2-0930-4C13-9E18-903F1810DF3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FBEE-05DF-4155-ADF5-22AC7004171B}" type="datetimeFigureOut">
              <a:rPr lang="pt-BR" smtClean="0"/>
              <a:pPr/>
              <a:t>23/11/2010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CDD2-0930-4C13-9E18-903F1810DF3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FBEE-05DF-4155-ADF5-22AC7004171B}" type="datetimeFigureOut">
              <a:rPr lang="pt-BR" smtClean="0"/>
              <a:pPr/>
              <a:t>23/11/2010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CDD2-0930-4C13-9E18-903F1810DF3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FBEE-05DF-4155-ADF5-22AC7004171B}" type="datetimeFigureOut">
              <a:rPr lang="pt-BR" smtClean="0"/>
              <a:pPr/>
              <a:t>23/11/2010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CDD2-0930-4C13-9E18-903F1810DF3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FBEE-05DF-4155-ADF5-22AC7004171B}" type="datetimeFigureOut">
              <a:rPr lang="pt-BR" smtClean="0"/>
              <a:pPr/>
              <a:t>23/11/2010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CDD2-0930-4C13-9E18-903F1810DF3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FBEE-05DF-4155-ADF5-22AC7004171B}" type="datetimeFigureOut">
              <a:rPr lang="pt-BR" smtClean="0"/>
              <a:pPr/>
              <a:t>23/11/2010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4CDD2-0930-4C13-9E18-903F1810DF3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7FBEE-05DF-4155-ADF5-22AC7004171B}" type="datetimeFigureOut">
              <a:rPr lang="pt-BR" smtClean="0"/>
              <a:pPr/>
              <a:t>23/11/2010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4CDD2-0930-4C13-9E18-903F1810DF3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amil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179512" y="188640"/>
            <a:ext cx="87849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dirty="0" smtClean="0">
                <a:latin typeface="Comic Sans MS" pitchFamily="66" charset="0"/>
              </a:rPr>
              <a:t>Família</a:t>
            </a:r>
            <a:endParaRPr lang="pt-BR" sz="6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familia-100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24528" cy="8181528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2123728" y="260648"/>
            <a:ext cx="55446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dirty="0" smtClean="0">
                <a:latin typeface="Comic Sans MS" pitchFamily="66" charset="0"/>
              </a:rPr>
              <a:t>Família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pj004jove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539552" y="5661248"/>
            <a:ext cx="63367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600" dirty="0" smtClean="0">
                <a:latin typeface="Comic Sans MS" pitchFamily="66" charset="0"/>
              </a:rPr>
              <a:t>Juventude</a:t>
            </a:r>
            <a:endParaRPr lang="pt-BR" sz="6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heroina_inyecta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0"/>
            <a:ext cx="7200800" cy="685800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899592" y="1772816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latin typeface="Comic Sans MS" pitchFamily="66" charset="0"/>
              </a:rPr>
              <a:t>Jovem injetando Heroína em seu corpo</a:t>
            </a:r>
            <a:endParaRPr lang="pt-BR" sz="28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NTCcrack__a_droga_mais_consumida_em_pic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0" y="188640"/>
            <a:ext cx="6012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>
                <a:latin typeface="Comic Sans MS" pitchFamily="66" charset="0"/>
              </a:rPr>
              <a:t>Criança Consumindo Droga</a:t>
            </a:r>
            <a:endParaRPr lang="pt-BR" sz="36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12</Words>
  <Application>Microsoft Office PowerPoint</Application>
  <PresentationFormat>Apresentação na tela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6" baseType="lpstr">
      <vt:lpstr>Tema do Office</vt:lpstr>
      <vt:lpstr>Slide 1</vt:lpstr>
      <vt:lpstr>Slide 2</vt:lpstr>
      <vt:lpstr>Slide 3</vt:lpstr>
      <vt:lpstr>Slide 4</vt:lpstr>
      <vt:lpstr>Slide 5</vt:lpstr>
    </vt:vector>
  </TitlesOfParts>
  <Company>workgroup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tecnicos</dc:creator>
  <cp:lastModifiedBy>tecnicos</cp:lastModifiedBy>
  <cp:revision>3</cp:revision>
  <dcterms:created xsi:type="dcterms:W3CDTF">2010-11-23T20:57:58Z</dcterms:created>
  <dcterms:modified xsi:type="dcterms:W3CDTF">2010-11-23T21:16:21Z</dcterms:modified>
</cp:coreProperties>
</file>